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64" r:id="rId4"/>
    <p:sldId id="257" r:id="rId5"/>
    <p:sldId id="265" r:id="rId6"/>
    <p:sldId id="278" r:id="rId7"/>
    <p:sldId id="266" r:id="rId8"/>
    <p:sldId id="277" r:id="rId9"/>
    <p:sldId id="268" r:id="rId10"/>
    <p:sldId id="269" r:id="rId11"/>
    <p:sldId id="276" r:id="rId12"/>
    <p:sldId id="280" r:id="rId13"/>
    <p:sldId id="279" r:id="rId14"/>
    <p:sldId id="272" r:id="rId15"/>
    <p:sldId id="273" r:id="rId16"/>
    <p:sldId id="260" r:id="rId17"/>
    <p:sldId id="274" r:id="rId18"/>
    <p:sldId id="261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266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575" y="2096064"/>
            <a:ext cx="6446981" cy="3695136"/>
          </a:xfrm>
        </p:spPr>
        <p:txBody>
          <a:bodyPr>
            <a:normAutofit/>
          </a:bodyPr>
          <a:lstStyle/>
          <a:p>
            <a:r>
              <a:rPr lang="en-US" dirty="0"/>
              <a:t>There are 3 compartments, one for each level.</a:t>
            </a:r>
          </a:p>
          <a:p>
            <a:r>
              <a:rPr lang="en-US" dirty="0"/>
              <a:t>The LED will show the user the location of their device.</a:t>
            </a:r>
          </a:p>
        </p:txBody>
      </p:sp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108" y="218896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8" y="1447940"/>
            <a:ext cx="4832465" cy="396212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AC/DC Converter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7" y="419553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496427" y="4212077"/>
            <a:ext cx="55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Constraints: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iv(1) As per the standard NEC 422.51, the power system must have a ground fault current interrupter (GFCI) to protect against the current surge.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iv(2) The power system must have an AC/DC converter to send power to the voltage-sensitive components.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iv(3) The power system must have an emergency stop control.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650" y="1924501"/>
            <a:ext cx="4832465" cy="46708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To determine occupancy of each compartment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28" y="4096580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Constraints: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23" y="2106721"/>
            <a:ext cx="10353762" cy="3695136"/>
          </a:xfrm>
        </p:spPr>
        <p:txBody>
          <a:bodyPr/>
          <a:lstStyle/>
          <a:p>
            <a:r>
              <a:rPr lang="en-US" dirty="0"/>
              <a:t>Raspberry Pi Model 4 B</a:t>
            </a:r>
          </a:p>
          <a:p>
            <a:pPr lvl="1"/>
            <a:r>
              <a:rPr lang="en-US" dirty="0"/>
              <a:t>Card Reader</a:t>
            </a:r>
          </a:p>
          <a:p>
            <a:pPr lvl="2"/>
            <a:r>
              <a:rPr lang="en-US" u="sng" dirty="0"/>
              <a:t>Input:</a:t>
            </a:r>
            <a:r>
              <a:rPr lang="en-US" dirty="0"/>
              <a:t> Signal/Message/Information from Eagle Card</a:t>
            </a:r>
          </a:p>
          <a:p>
            <a:pPr lvl="2"/>
            <a:r>
              <a:rPr lang="en-US" u="sng" dirty="0"/>
              <a:t>Output:</a:t>
            </a:r>
            <a:r>
              <a:rPr lang="en-US" dirty="0"/>
              <a:t> Create Data and signal Microcontroller Unit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Raspberry Pi LCD touchscreen</a:t>
            </a:r>
          </a:p>
          <a:p>
            <a:pPr lvl="3"/>
            <a:r>
              <a:rPr lang="en-US" sz="1600" u="sng" dirty="0"/>
              <a:t>Input:</a:t>
            </a:r>
            <a:r>
              <a:rPr lang="en-US" sz="1600" dirty="0"/>
              <a:t> Information from Student</a:t>
            </a:r>
          </a:p>
          <a:p>
            <a:pPr lvl="3"/>
            <a:r>
              <a:rPr lang="en-US" sz="1600" u="sng" dirty="0"/>
              <a:t>Output:</a:t>
            </a:r>
            <a:r>
              <a:rPr lang="en-US" sz="1600" dirty="0"/>
              <a:t> Raspberry Pi signaling PLC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6670666-14EA-4CDF-8D9B-F25B2B99477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2" y="2255870"/>
            <a:ext cx="4923191" cy="33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10" y="1935921"/>
            <a:ext cx="4637793" cy="36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its code on a given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Almost all hardware in industry can be easily controlled by PLCs</a:t>
            </a:r>
          </a:p>
          <a:p>
            <a:pPr lvl="1"/>
            <a:r>
              <a:rPr lang="en-US" dirty="0"/>
              <a:t>Makes controlling fewer components much more simple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data, except for HMIs and DAQs</a:t>
            </a:r>
          </a:p>
          <a:p>
            <a:pPr lvl="1"/>
            <a:r>
              <a:rPr lang="en-US"/>
              <a:t>Can’t understand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390</TotalTime>
  <Words>826</Words>
  <Application>Microsoft Office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PowerPoint Presentation</vt:lpstr>
      <vt:lpstr>Microcontroller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Power</vt:lpstr>
      <vt:lpstr>Systems that require Power</vt:lpstr>
      <vt:lpstr>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Turpeau, Michel (mmturpeau42)</cp:lastModifiedBy>
  <cp:revision>32</cp:revision>
  <dcterms:created xsi:type="dcterms:W3CDTF">2022-10-19T14:41:40Z</dcterms:created>
  <dcterms:modified xsi:type="dcterms:W3CDTF">2022-11-09T06:27:18Z</dcterms:modified>
</cp:coreProperties>
</file>